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53" r:id="rId2"/>
    <p:sldId id="354" r:id="rId3"/>
    <p:sldId id="356" r:id="rId4"/>
    <p:sldId id="357" r:id="rId5"/>
    <p:sldId id="322" r:id="rId6"/>
  </p:sldIdLst>
  <p:sldSz cx="9144000" cy="6858000" type="screen4x3"/>
  <p:notesSz cx="6858000" cy="9947275"/>
  <p:custDataLst>
    <p:tags r:id="rId8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28D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2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07F4D-49E3-4BFB-A428-3085D0A1CE5F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B2FF3-F7D9-4C89-8178-4B57C3B916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56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6682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836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5482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幻灯片编号占位符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73B76-5A5F-4D36-B093-C9F3E9AC07F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23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345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479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75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3484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9984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840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53938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1669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BFDCF-9C7D-F948-A632-1A5A68E04F19}" type="datetimeFigureOut">
              <a:rPr kumimoji="1" lang="zh-CN" altLang="en-US" smtClean="0"/>
              <a:pPr/>
              <a:t>2016/4/12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BE117-CD08-7147-87B5-B317ABFFE39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71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0485" y="1436200"/>
            <a:ext cx="66830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会计学院</a:t>
            </a:r>
            <a:r>
              <a:rPr kumimoji="1" lang="en-US" altLang="zh-CN" sz="44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2016</a:t>
            </a:r>
            <a:r>
              <a:rPr kumimoji="1" lang="zh-CN" altLang="en-US" sz="44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届</a:t>
            </a:r>
            <a:endParaRPr kumimoji="1" lang="en-US" altLang="zh-CN" sz="4400" b="1" dirty="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  <a:p>
            <a:pPr algn="ctr"/>
            <a:r>
              <a:rPr kumimoji="1" lang="zh-CN" altLang="en-US" sz="44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毕业论文</a:t>
            </a:r>
            <a:r>
              <a:rPr kumimoji="1" lang="zh-CN" altLang="en-US" sz="4400" b="1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答辩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1550079" y="3406110"/>
            <a:ext cx="604383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         论文题目：</a:t>
            </a:r>
            <a:endParaRPr kumimoji="1" lang="en-US" altLang="zh-CN" b="1" dirty="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         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专      业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：</a:t>
            </a:r>
            <a:endParaRPr kumimoji="1" lang="en-US" altLang="zh-CN" b="1" dirty="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         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班      级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：</a:t>
            </a:r>
            <a:endParaRPr kumimoji="1" lang="en-US" altLang="zh-CN" b="1" dirty="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         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学      号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：</a:t>
            </a:r>
            <a:endParaRPr kumimoji="1" lang="en-US" altLang="zh-CN" b="1" dirty="0" smtClean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         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姓      名</a:t>
            </a:r>
            <a:r>
              <a:rPr kumimoji="1" lang="zh-CN" altLang="en-US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华文中宋"/>
              </a:rPr>
              <a:t>：</a:t>
            </a:r>
            <a:endParaRPr kumimoji="1" lang="zh-CN" altLang="en-US" b="1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华文中宋"/>
            </a:endParaRPr>
          </a:p>
        </p:txBody>
      </p:sp>
    </p:spTree>
    <p:extLst>
      <p:ext uri="{BB962C8B-B14F-4D97-AF65-F5344CB8AC3E}">
        <p14:creationId xmlns:p14="http://schemas.microsoft.com/office/powerpoint/2010/main" val="81383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536" y="1047052"/>
            <a:ext cx="8229600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defRPr/>
            </a:pPr>
            <a:r>
              <a:rPr lang="zh-CN" altLang="en-US" sz="28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  <a:endParaRPr lang="zh-CN" altLang="zh-CN" sz="2800" b="1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17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536" y="1047052"/>
            <a:ext cx="8229600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defRPr/>
            </a:pPr>
            <a:r>
              <a:rPr lang="zh-CN" altLang="en-US" sz="28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  <a:endParaRPr lang="zh-CN" altLang="zh-CN" sz="2800" b="1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47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536" y="1047052"/>
            <a:ext cx="8229600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750"/>
              </a:spcBef>
              <a:defRPr/>
            </a:pPr>
            <a:r>
              <a:rPr lang="zh-CN" altLang="en-US" sz="2800" b="1" dirty="0" smtClean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添加内容</a:t>
            </a:r>
            <a:endParaRPr lang="zh-CN" altLang="zh-CN" sz="2800" b="1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2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日期占位符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fld id="{E54CB1F7-58A9-464A-9009-7FD9596B63B9}" type="datetime1">
              <a:rPr lang="zh-CN" altLang="en-US"/>
              <a:pPr eaLnBrk="1" hangingPunct="1">
                <a:buFont typeface="Arial" charset="0"/>
                <a:buNone/>
              </a:pPr>
              <a:t>2016/4/12</a:t>
            </a:fld>
            <a:endParaRPr lang="zh-CN" altLang="en-US"/>
          </a:p>
        </p:txBody>
      </p:sp>
      <p:pic>
        <p:nvPicPr>
          <p:cNvPr id="32771" name="Picture 2" descr="C:\Users\Administrator\Desktop\QQ截图201509102030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0850"/>
            <a:ext cx="91440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90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355"/>
  <p:tag name="MH_SECTIONID" val="356,357,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</TotalTime>
  <Words>33</Words>
  <Application>Microsoft Office PowerPoint</Application>
  <PresentationFormat>全屏显示(4:3)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105</dc:creator>
  <cp:lastModifiedBy>侯冰琰</cp:lastModifiedBy>
  <cp:revision>76</cp:revision>
  <cp:lastPrinted>2016-04-11T03:24:31Z</cp:lastPrinted>
  <dcterms:created xsi:type="dcterms:W3CDTF">2015-07-02T08:56:23Z</dcterms:created>
  <dcterms:modified xsi:type="dcterms:W3CDTF">2016-04-12T03:24:19Z</dcterms:modified>
</cp:coreProperties>
</file>